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123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 (Controller)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A2ABA-D06A-4593-9661-59949CDB94D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0" y="2384515"/>
            <a:ext cx="4706339" cy="284788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3F634C-748C-4015-A472-DFD76370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463" y="2450235"/>
            <a:ext cx="2495550" cy="37480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7BD1B5-A30D-435B-B6A7-7B6EF7F17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537" y="2450235"/>
            <a:ext cx="2176463" cy="38195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75930-5630-4561-A364-2DB966D882B7}"/>
              </a:ext>
            </a:extLst>
          </p:cNvPr>
          <p:cNvSpPr txBox="1"/>
          <p:nvPr/>
        </p:nvSpPr>
        <p:spPr>
          <a:xfrm>
            <a:off x="1522036" y="2124539"/>
            <a:ext cx="174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Diagram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1FC87-0953-4635-9823-66BC0FCBBD78}"/>
              </a:ext>
            </a:extLst>
          </p:cNvPr>
          <p:cNvSpPr txBox="1"/>
          <p:nvPr/>
        </p:nvSpPr>
        <p:spPr>
          <a:xfrm>
            <a:off x="4624773" y="1982323"/>
            <a:ext cx="237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Flowchart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B7F68-CC8F-44DD-AEA9-245D3CA09159}"/>
              </a:ext>
            </a:extLst>
          </p:cNvPr>
          <p:cNvSpPr txBox="1"/>
          <p:nvPr/>
        </p:nvSpPr>
        <p:spPr>
          <a:xfrm>
            <a:off x="7103680" y="1982323"/>
            <a:ext cx="19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Robot Flowchart</a:t>
            </a:r>
          </a:p>
        </p:txBody>
      </p:sp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8304</TotalTime>
  <Words>288</Words>
  <Application>Microsoft Office PowerPoint</Application>
  <PresentationFormat>On-screen Show (4:3)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Daniel</cp:lastModifiedBy>
  <cp:revision>318</cp:revision>
  <cp:lastPrinted>2014-01-31T19:29:42Z</cp:lastPrinted>
  <dcterms:created xsi:type="dcterms:W3CDTF">2013-09-18T13:46:37Z</dcterms:created>
  <dcterms:modified xsi:type="dcterms:W3CDTF">2019-01-27T02:56:02Z</dcterms:modified>
</cp:coreProperties>
</file>